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7769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2433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56121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420202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8259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07770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4078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75535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41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9104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4239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8784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738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4357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2969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8125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5209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1D96D87-F745-4F8E-AED8-286F2370F7D7}" type="datetimeFigureOut">
              <a:rPr lang="en-IN" smtClean="0"/>
              <a:t>10-08-2022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9B1C740-FB5A-4A56-B3EF-66583901F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86349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B8E5D3-9424-868E-3253-9A885F179D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677" y="163179"/>
            <a:ext cx="9326645" cy="6531641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C4F59A-B417-5147-E758-5B9AC5E9DFA2}"/>
              </a:ext>
            </a:extLst>
          </p:cNvPr>
          <p:cNvSpPr/>
          <p:nvPr/>
        </p:nvSpPr>
        <p:spPr>
          <a:xfrm>
            <a:off x="6334811" y="628982"/>
            <a:ext cx="4192126" cy="461665"/>
          </a:xfrm>
          <a:prstGeom prst="rect">
            <a:avLst/>
          </a:pr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lin ang="16200000" scaled="1"/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</a:rPr>
              <a:t>IoT Hardware – Data Pipeline</a:t>
            </a:r>
            <a:endParaRPr lang="en-US" sz="2400" b="0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30416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F487A-8137-6A59-DCD9-47C9FC2A5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78860"/>
            <a:ext cx="10353762" cy="970450"/>
          </a:xfrm>
        </p:spPr>
        <p:txBody>
          <a:bodyPr/>
          <a:lstStyle/>
          <a:p>
            <a:r>
              <a:rPr lang="en-IN" dirty="0"/>
              <a:t>Esp8266 as shown in the Architecture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4FFE26-686A-C6F4-18B7-DB0E07CF79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3" y="1335634"/>
            <a:ext cx="5904000" cy="4428000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BDD64E09-FC4C-84D2-CECA-3FF8FD87C4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35634"/>
            <a:ext cx="5904000" cy="44280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65A9831-1547-70DB-3A31-6D9186EC8C1F}"/>
              </a:ext>
            </a:extLst>
          </p:cNvPr>
          <p:cNvSpPr txBox="1">
            <a:spLocks/>
          </p:cNvSpPr>
          <p:nvPr/>
        </p:nvSpPr>
        <p:spPr>
          <a:xfrm>
            <a:off x="1082162" y="4551916"/>
            <a:ext cx="3811361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Esp8266-1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B9131D-1364-E434-2AFC-CC4A44133DEE}"/>
              </a:ext>
            </a:extLst>
          </p:cNvPr>
          <p:cNvSpPr txBox="1">
            <a:spLocks/>
          </p:cNvSpPr>
          <p:nvPr/>
        </p:nvSpPr>
        <p:spPr>
          <a:xfrm>
            <a:off x="7142319" y="4551916"/>
            <a:ext cx="3811361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Esp8266-2</a:t>
            </a:r>
          </a:p>
        </p:txBody>
      </p:sp>
    </p:spTree>
    <p:extLst>
      <p:ext uri="{BB962C8B-B14F-4D97-AF65-F5344CB8AC3E}">
        <p14:creationId xmlns:p14="http://schemas.microsoft.com/office/powerpoint/2010/main" val="1042552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C7CB5-511F-50FF-16DF-198CA6B98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3" y="168126"/>
            <a:ext cx="10353762" cy="970450"/>
          </a:xfrm>
        </p:spPr>
        <p:txBody>
          <a:bodyPr>
            <a:normAutofit/>
          </a:bodyPr>
          <a:lstStyle/>
          <a:p>
            <a:r>
              <a:rPr lang="en-IN" dirty="0" err="1"/>
              <a:t>RaspberryPi</a:t>
            </a:r>
            <a:r>
              <a:rPr lang="en-IN" dirty="0"/>
              <a:t> 4B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A07AF5B-559C-8254-7FF5-180439238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542" y="1138576"/>
            <a:ext cx="7160265" cy="5370199"/>
          </a:xfrm>
        </p:spPr>
      </p:pic>
    </p:spTree>
    <p:extLst>
      <p:ext uri="{BB962C8B-B14F-4D97-AF65-F5344CB8AC3E}">
        <p14:creationId xmlns:p14="http://schemas.microsoft.com/office/powerpoint/2010/main" val="4169101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0A112-F14F-B704-7008-4D0B33544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55638"/>
            <a:ext cx="10353762" cy="970450"/>
          </a:xfrm>
        </p:spPr>
        <p:txBody>
          <a:bodyPr/>
          <a:lstStyle/>
          <a:p>
            <a:r>
              <a:rPr lang="en-IN" dirty="0" err="1"/>
              <a:t>NodeRED</a:t>
            </a:r>
            <a:r>
              <a:rPr lang="en-IN" dirty="0"/>
              <a:t> Flow and UI/Dashboard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09FF56-6CA3-85C9-8093-CCDB0F01F5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666"/>
          <a:stretch/>
        </p:blipFill>
        <p:spPr>
          <a:xfrm>
            <a:off x="210417" y="1702780"/>
            <a:ext cx="4209602" cy="405923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7D465D-94F2-A1A1-FB8A-5975DFCCEA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163" y="1702781"/>
            <a:ext cx="7216420" cy="405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783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D94E5-BE46-80FD-6B79-54446902D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16310"/>
            <a:ext cx="10353762" cy="970450"/>
          </a:xfrm>
        </p:spPr>
        <p:txBody>
          <a:bodyPr/>
          <a:lstStyle/>
          <a:p>
            <a:r>
              <a:rPr lang="en-IN" dirty="0"/>
              <a:t>Grafana Dashboard (Using HTTP GET)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65183F-CA77-C488-CAAE-F23990C2B9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442" y="1181438"/>
            <a:ext cx="9707115" cy="5460252"/>
          </a:xfrm>
        </p:spPr>
      </p:pic>
    </p:spTree>
    <p:extLst>
      <p:ext uri="{BB962C8B-B14F-4D97-AF65-F5344CB8AC3E}">
        <p14:creationId xmlns:p14="http://schemas.microsoft.com/office/powerpoint/2010/main" val="38949047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18</TotalTime>
  <Words>28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Calisto MT</vt:lpstr>
      <vt:lpstr>Wingdings 2</vt:lpstr>
      <vt:lpstr>Slate</vt:lpstr>
      <vt:lpstr>PowerPoint Presentation</vt:lpstr>
      <vt:lpstr>Esp8266 as shown in the Architecture</vt:lpstr>
      <vt:lpstr>RaspberryPi 4B</vt:lpstr>
      <vt:lpstr>NodeRED Flow and UI/Dashboard</vt:lpstr>
      <vt:lpstr>Grafana Dashboard (Using HTTP GET)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Priyesh Rathore</dc:creator>
  <cp:lastModifiedBy>Priyesh Rathore</cp:lastModifiedBy>
  <cp:revision>2</cp:revision>
  <dcterms:created xsi:type="dcterms:W3CDTF">2022-08-09T19:15:09Z</dcterms:created>
  <dcterms:modified xsi:type="dcterms:W3CDTF">2022-08-09T19:40:33Z</dcterms:modified>
</cp:coreProperties>
</file>

<file path=docProps/thumbnail.jpeg>
</file>